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98" r:id="rId8"/>
    <p:sldId id="299" r:id="rId9"/>
    <p:sldId id="266" r:id="rId10"/>
    <p:sldId id="263" r:id="rId11"/>
    <p:sldId id="264" r:id="rId12"/>
    <p:sldId id="267" r:id="rId13"/>
    <p:sldId id="265" r:id="rId14"/>
    <p:sldId id="268" r:id="rId15"/>
    <p:sldId id="269" r:id="rId16"/>
    <p:sldId id="270" r:id="rId17"/>
    <p:sldId id="271" r:id="rId18"/>
    <p:sldId id="286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97" r:id="rId31"/>
    <p:sldId id="285" r:id="rId32"/>
    <p:sldId id="300" r:id="rId33"/>
    <p:sldId id="287" r:id="rId34"/>
    <p:sldId id="288" r:id="rId35"/>
    <p:sldId id="289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291" r:id="rId48"/>
    <p:sldId id="292" r:id="rId49"/>
    <p:sldId id="294" r:id="rId50"/>
    <p:sldId id="29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3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8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90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0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94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45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07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0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6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9A97E-9D88-401E-AF82-69A132738081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4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743977" y="2678806"/>
            <a:ext cx="1545465" cy="708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The </a:t>
            </a:r>
            <a:r>
              <a:rPr lang="en-ZA" dirty="0" err="1" smtClean="0"/>
              <a:t>Face</a:t>
            </a:r>
            <a:r>
              <a:rPr lang="en-ZA" b="1" dirty="0" err="1" smtClean="0">
                <a:solidFill>
                  <a:schemeClr val="bg1">
                    <a:lumMod val="95000"/>
                  </a:schemeClr>
                </a:solidFill>
              </a:rPr>
              <a:t>Book</a:t>
            </a:r>
            <a:r>
              <a:rPr lang="en-ZA" dirty="0" smtClean="0"/>
              <a:t> Clone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By Larry Georges </a:t>
            </a:r>
            <a:r>
              <a:rPr lang="en-ZA" dirty="0" err="1" smtClean="0"/>
              <a:t>Muala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71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11215110" y="3617420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9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-0.2961 -0.3185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5" y="-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61 -0.31852 C -0.29922 -0.24004 -0.36953 -0.18541 -0.45313 -0.19514 C -0.53646 -0.20509 -0.60183 -0.27754 -0.59896 -0.35602 C -0.59571 -0.43472 -0.525 -0.48981 -0.44193 -0.47916 C -0.35834 -0.46921 -0.29297 -0.39722 -0.2961 -0.31852 Z " pathEditMode="relative" rAng="5640000" ptsTypes="AAA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43" y="-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61 -0.31852 L -0.32605 -0.0231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" y="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5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605349" y="1358537"/>
            <a:ext cx="8321040" cy="197249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2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7152562" y="3617420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00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46536 0.0425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8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1248150" y="3957055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18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32786 -0.0877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-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5428265" y="3303913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8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-0.36576 -0.0155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94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76 -0.01551 L -0.1418 0.0930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8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1483281" y="4557947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19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0.34778 -0.139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83" y="-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Up Arrow 3"/>
          <p:cNvSpPr/>
          <p:nvPr/>
        </p:nvSpPr>
        <p:spPr>
          <a:xfrm rot="1559868">
            <a:off x="4677055" y="4147130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4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-0.28412 -0.1930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6" y="-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58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Up Arrow 3"/>
          <p:cNvSpPr/>
          <p:nvPr/>
        </p:nvSpPr>
        <p:spPr>
          <a:xfrm rot="1559868">
            <a:off x="3007281" y="3483925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5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2656 0.2687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28" y="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579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6081408" y="5328655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19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05925 -0.4930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2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24 -0.49305 C 0.05104 -0.42523 -0.00261 -0.38773 -0.06055 -0.40972 C -0.1181 -0.43102 -0.15873 -0.50463 -0.15091 -0.57245 C -0.14232 -0.64027 -0.08841 -0.67777 -0.03125 -0.65509 C 0.02695 -0.63402 0.06745 -0.56111 0.05924 -0.49305 Z " pathEditMode="relative" rAng="6120000" ptsTypes="AAA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8" y="-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25 -0.49306 L 0.10143 -0.4270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6851" y="978794"/>
            <a:ext cx="2395470" cy="2189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53" y="1065724"/>
            <a:ext cx="2067093" cy="1947931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 rot="1559868">
            <a:off x="4288665" y="4288664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00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54167E-6 4.81481E-6 L -0.3323 -0.41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2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4" nodeType="click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3323 -0.4125 L 0.39648 -0.4166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32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grpId="5" nodeType="click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7" presetClass="path" presetSubtype="0" accel="50000" decel="50000" fill="hold" grpId="3" nodeType="click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39648 -0.41667 L 0.32422 -0.30602 C 0.30781 -0.28311 0.29948 -0.24908 0.30052 -0.21551 C 0.30169 -0.17662 0.31185 -0.1463 0.32942 -0.12732 L 0.40781 -0.02871 " pathEditMode="relative" rAng="5220000" ptsTypes="AAA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mph" presetSubtype="0" fill="remove" grpId="6" nodeType="click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74319" y="5368833"/>
            <a:ext cx="11495315" cy="112340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/>
          <p:cNvSpPr/>
          <p:nvPr/>
        </p:nvSpPr>
        <p:spPr>
          <a:xfrm rot="1559868">
            <a:off x="5649198" y="4941663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74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41615 0.1914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07" y="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623216" y="6202321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50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40442 -0.192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21" y="-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74319" y="5368833"/>
            <a:ext cx="11495315" cy="112340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/>
          <p:cNvSpPr/>
          <p:nvPr/>
        </p:nvSpPr>
        <p:spPr>
          <a:xfrm rot="1559868">
            <a:off x="3578452" y="5692277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2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-4.81481E-6 L 0.61133 0.0819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0" y="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10787632" y="6122806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46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-0.40612 -0.1777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74319" y="5368833"/>
            <a:ext cx="11495315" cy="112340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5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579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5649197" y="3483924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96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41862 -0.441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-2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10782900" y="309649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90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2349 0.1011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45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6589723" y="309650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9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10586 0.1430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32523" y="636104"/>
            <a:ext cx="11820938" cy="606949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/>
          <p:cNvSpPr/>
          <p:nvPr/>
        </p:nvSpPr>
        <p:spPr>
          <a:xfrm rot="1559868">
            <a:off x="5768089" y="3699272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-0.35417 -0.094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08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11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9271482" y="4010369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98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-0.39362 -0.2620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88" y="-1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362 -0.26203 C -0.40404 -0.34977 -0.35912 -0.44097 -0.29349 -0.4662 C -0.22774 -0.49074 -0.16576 -0.43981 -0.15521 -0.35254 C -0.14453 -0.26458 -0.18985 -0.17384 -0.25547 -0.14861 C -0.32123 -0.12384 -0.38308 -0.17453 -0.39362 -0.26203 Z " pathEditMode="relative" rAng="15480000" ptsTypes="AAA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4" y="-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362 -0.26203 L -0.20013 -0.1439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13 -0.14398 L -0.72617 -0.258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2" y="-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4" animBg="1"/>
      <p:bldP spid="3" grpId="7" animBg="1"/>
      <p:bldP spid="3" grpId="8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Up Arrow 3"/>
          <p:cNvSpPr/>
          <p:nvPr/>
        </p:nvSpPr>
        <p:spPr>
          <a:xfrm rot="1559868">
            <a:off x="1381619" y="2897554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06601 0.3157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1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578"/>
            <a:ext cx="12192000" cy="6854653"/>
          </a:xfrm>
          <a:prstGeom prst="rect">
            <a:avLst/>
          </a:prstGeom>
        </p:spPr>
      </p:pic>
      <p:sp>
        <p:nvSpPr>
          <p:cNvPr id="4" name="Up Arrow 3"/>
          <p:cNvSpPr/>
          <p:nvPr/>
        </p:nvSpPr>
        <p:spPr>
          <a:xfrm rot="1559868">
            <a:off x="625238" y="5169033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40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78463 -0.687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32" y="-3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578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10207799" y="470267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3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069 L -0.25273 0.1622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73 0.16227 C -0.25599 0.24074 -0.32617 0.29537 -0.40976 0.28449 C -0.49284 0.2757 -0.55846 0.20324 -0.5556 0.12477 C -0.55182 0.04607 -0.48125 -0.00903 -0.39856 0.00232 C -0.31497 0.01157 -0.24961 0.08357 -0.25273 0.16227 Z " pathEditMode="relative" rAng="5640000" ptsTypes="AAA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43" y="-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73 0.16227 L -0.38802 0.2930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578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5915695" y="3483924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41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9648 -0.4391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8" y="-2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10785425" y="512857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6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4051E-17 3.33333E-6 L -0.52695 0.2159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80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32523" y="636104"/>
            <a:ext cx="11820938" cy="606949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41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5285959" y="3190740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41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0.37239 -0.39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0" y="-1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9048062" y="447540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0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1431 -0.0027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10772359" y="473665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-0.56407 0.2354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03" y="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32523" y="636104"/>
            <a:ext cx="11820938" cy="606949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/>
          <p:cNvSpPr/>
          <p:nvPr/>
        </p:nvSpPr>
        <p:spPr>
          <a:xfrm rot="1559868">
            <a:off x="3881229" y="2275961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8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53112 -0.2738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49" y="-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06851" y="978794"/>
            <a:ext cx="2395470" cy="2189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53" y="1065724"/>
            <a:ext cx="2067093" cy="1947931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 rot="1559868">
            <a:off x="273255" y="2636759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27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0.00091 0.212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579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10403742" y="470267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79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069 L -0.25273 0.1622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73 0.16227 C -0.25599 0.24074 -0.32617 0.29537 -0.40976 0.28472 C -0.49284 0.2757 -0.55846 0.20324 -0.5556 0.12477 C -0.55195 0.04607 -0.48125 -0.00903 -0.39857 0.00232 C -0.31497 0.01158 -0.24961 0.08357 -0.25273 0.16227 Z " pathEditMode="relative" rAng="5640000" ptsTypes="AAA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43" y="-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74 0.16227 L -0.39987 0.2930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5020914" y="2236204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97567" y="4611757"/>
            <a:ext cx="901147" cy="3048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7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0.39193 -0.2564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96" y="-1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9235106" y="460413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6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0.0832 -0.0013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10227882" y="421224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1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3737 0.4886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85" y="2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578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5649198" y="1944100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50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-0.01445 0.2712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1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6182193" y="3020734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78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33112 -0.374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9" y="-1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10207799" y="470267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2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069 L -0.25273 0.1622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73 0.16227 C -0.25599 0.24074 -0.32617 0.29537 -0.40976 0.28449 C -0.49284 0.2757 -0.55846 0.20324 -0.5556 0.12477 C -0.55182 0.04607 -0.48125 -0.00903 -0.39856 0.00232 C -0.31497 0.01157 -0.24961 0.08357 -0.25273 0.16227 Z " pathEditMode="relative" rAng="5640000" ptsTypes="AAA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43" y="-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73 0.16227 L -0.20586 0.6567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2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Up Arrow 3"/>
          <p:cNvSpPr/>
          <p:nvPr/>
        </p:nvSpPr>
        <p:spPr>
          <a:xfrm rot="1559868">
            <a:off x="9204816" y="3948385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9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0.18073 -0.5094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-2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06851" y="978794"/>
            <a:ext cx="2395470" cy="2189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53" y="1065724"/>
            <a:ext cx="2067093" cy="194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18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7585"/>
            <a:ext cx="5254709" cy="2742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501" y="3216019"/>
            <a:ext cx="5103614" cy="3438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90160" y="-270691"/>
            <a:ext cx="3971925" cy="3971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4" y="471806"/>
            <a:ext cx="3643086" cy="2048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64" y="3701234"/>
            <a:ext cx="4414333" cy="2481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63" y="977935"/>
            <a:ext cx="2622918" cy="14746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03882" y="718968"/>
            <a:ext cx="886619" cy="899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49" y="785082"/>
            <a:ext cx="634808" cy="6082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97020" y="4058053"/>
            <a:ext cx="886619" cy="899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8" y="4058053"/>
            <a:ext cx="773074" cy="74077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732812" y="1177370"/>
            <a:ext cx="886619" cy="899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804" y="1177370"/>
            <a:ext cx="460636" cy="44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7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4973336" y="5022150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31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0.03698 0.05069 C 0.04506 0.0625 0.05378 0.06574 0.06094 0.06064 C 0.06915 0.05463 0.0737 0.04189 0.07487 0.02361 L 0.08178 -0.0588 " pathEditMode="relative" rAng="20280000" ptsTypes="AAA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7143" y="1973943"/>
            <a:ext cx="788125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1500" dirty="0" smtClean="0"/>
              <a:t>THANK YOU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64530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Up Arrow 3"/>
          <p:cNvSpPr/>
          <p:nvPr/>
        </p:nvSpPr>
        <p:spPr>
          <a:xfrm rot="1559868">
            <a:off x="5649198" y="4133508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7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 L 0.38386 -0.5453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93" y="-2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10403742" y="470267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38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069 L -0.25273 0.1622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73 0.16227 C -0.25599 0.24074 -0.32617 0.29537 -0.40976 0.28472 C -0.49284 0.2757 -0.55846 0.20324 -0.5556 0.12477 C -0.55195 0.04607 -0.48125 -0.00903 -0.39857 0.00232 C -0.31497 0.01158 -0.24961 0.08357 -0.25273 0.16227 Z " pathEditMode="relative" rAng="5640000" ptsTypes="AAA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43" y="-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74 0.16227 L -0.38112 0.2104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19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5649198" y="1944100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-0.01445 0.2712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1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4973336" y="5022150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0.51106 -0.2027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47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9</Words>
  <Application>Microsoft Office PowerPoint</Application>
  <PresentationFormat>Widescreen</PresentationFormat>
  <Paragraphs>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The FaceBook Clone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Georges</dc:creator>
  <cp:lastModifiedBy>Zainub Asmal</cp:lastModifiedBy>
  <cp:revision>24</cp:revision>
  <dcterms:created xsi:type="dcterms:W3CDTF">2017-02-17T12:47:58Z</dcterms:created>
  <dcterms:modified xsi:type="dcterms:W3CDTF">2017-02-18T15:30:05Z</dcterms:modified>
</cp:coreProperties>
</file>